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336" r:id="rId4"/>
    <p:sldId id="290" r:id="rId5"/>
    <p:sldId id="324" r:id="rId6"/>
    <p:sldId id="325" r:id="rId7"/>
    <p:sldId id="326" r:id="rId8"/>
    <p:sldId id="333" r:id="rId9"/>
    <p:sldId id="339" r:id="rId10"/>
    <p:sldId id="334" r:id="rId11"/>
    <p:sldId id="335" r:id="rId12"/>
    <p:sldId id="337" r:id="rId13"/>
    <p:sldId id="338" r:id="rId14"/>
    <p:sldId id="274" r:id="rId15"/>
  </p:sldIdLst>
  <p:sldSz cx="9144000" cy="5143500" type="screen16x9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500"/>
    <a:srgbClr val="1C7230"/>
    <a:srgbClr val="87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m 34"/>
          <p:cNvPicPr/>
          <p:nvPr/>
        </p:nvPicPr>
        <p:blipFill>
          <a:blip r:embed="rId2" cstate="print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 cstate="print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Imagem 73"/>
          <p:cNvPicPr/>
          <p:nvPr/>
        </p:nvPicPr>
        <p:blipFill>
          <a:blip r:embed="rId2" cstate="print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5" name="Imagem 74"/>
          <p:cNvPicPr/>
          <p:nvPr/>
        </p:nvPicPr>
        <p:blipFill>
          <a:blip r:embed="rId2" cstate="print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pt-BR" sz="5200" strike="noStrike">
                <a:solidFill>
                  <a:srgbClr val="000000"/>
                </a:solidFill>
                <a:latin typeface="Arial"/>
                <a:ea typeface="Arial"/>
              </a:rPr>
              <a:t>Clique para editar o formato do texto do título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2360"/>
            <a:ext cx="549000" cy="39348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748307A5-A0E3-4F91-9E69-B78BA71A1895}" type="slidenum">
              <a:rPr lang="pt-BR" sz="1400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14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4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399960"/>
            <a:ext cx="8229240" cy="742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65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7.º Nível da estrutura de tópicosClique para editar o texto mestre</a:t>
            </a:r>
            <a:endParaRPr/>
          </a:p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Segundo nível</a:t>
            </a:r>
            <a:endParaRPr/>
          </a:p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Terceiro nível</a:t>
            </a:r>
            <a:endParaRPr/>
          </a:p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Quarto nível</a:t>
            </a:r>
            <a:endParaRPr/>
          </a:p>
          <a:p>
            <a:r>
              <a:rPr lang="pt-BR" sz="1400" strike="noStrike">
                <a:solidFill>
                  <a:srgbClr val="000000"/>
                </a:solidFill>
                <a:latin typeface="Arial"/>
                <a:ea typeface="Arial"/>
              </a:rPr>
              <a:t>Quinto nível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14400"/>
            <a:ext cx="2895120" cy="245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>
                <a:solidFill>
                  <a:srgbClr val="000000"/>
                </a:solidFill>
                <a:latin typeface="Arial"/>
              </a:rPr>
              <a:t>08/01/20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429000" y="14400"/>
            <a:ext cx="4114440" cy="2458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8472600" y="4662360"/>
            <a:ext cx="549000" cy="39348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F85CA324-F3E1-43D1-ABCB-E4EDA4399094}" type="slidenum">
              <a:rPr lang="pt-BR" sz="1400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839"/>
            <a:ext cx="8702775" cy="4895311"/>
          </a:xfrm>
          <a:prstGeom prst="rect">
            <a:avLst/>
          </a:prstGeom>
        </p:spPr>
      </p:pic>
      <p:pic>
        <p:nvPicPr>
          <p:cNvPr id="76" name="Picture 1"/>
          <p:cNvPicPr/>
          <p:nvPr/>
        </p:nvPicPr>
        <p:blipFill>
          <a:blip r:embed="rId3" cstate="print"/>
          <a:stretch/>
        </p:blipFill>
        <p:spPr>
          <a:xfrm>
            <a:off x="7431120" y="0"/>
            <a:ext cx="1714320" cy="5143320"/>
          </a:xfrm>
          <a:prstGeom prst="rect">
            <a:avLst/>
          </a:prstGeom>
          <a:ln w="12600">
            <a:noFill/>
          </a:ln>
        </p:spPr>
      </p:pic>
      <p:pic>
        <p:nvPicPr>
          <p:cNvPr id="79" name="Picture 6"/>
          <p:cNvPicPr/>
          <p:nvPr/>
        </p:nvPicPr>
        <p:blipFill>
          <a:blip r:embed="rId4" cstate="print"/>
          <a:stretch/>
        </p:blipFill>
        <p:spPr>
          <a:xfrm>
            <a:off x="7763040" y="2085840"/>
            <a:ext cx="1047240" cy="1047240"/>
          </a:xfrm>
          <a:prstGeom prst="rect">
            <a:avLst/>
          </a:prstGeom>
          <a:ln w="936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323528" y="3435846"/>
            <a:ext cx="7496640" cy="1562400"/>
          </a:xfrm>
          <a:prstGeom prst="rect">
            <a:avLst/>
          </a:prstGeom>
          <a:noFill/>
          <a:ln w="12600"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/>
          <a:lstStyle/>
          <a:p>
            <a:pPr>
              <a:lnSpc>
                <a:spcPct val="100000"/>
              </a:lnSpc>
            </a:pPr>
            <a:r>
              <a:rPr lang="pt-BR" sz="5000" b="1" strike="noStrike" dirty="0">
                <a:solidFill>
                  <a:srgbClr val="FFFFFF"/>
                </a:solidFill>
                <a:latin typeface="Arial"/>
              </a:rPr>
              <a:t>INDICADORES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5000" b="1" strike="noStrike" dirty="0" smtClean="0">
                <a:solidFill>
                  <a:srgbClr val="FFFFFF"/>
                </a:solidFill>
                <a:latin typeface="Arial"/>
              </a:rPr>
              <a:t>CRIMINAIS </a:t>
            </a:r>
            <a:r>
              <a:rPr lang="pt-BR" sz="5000" b="1" strike="noStrike" dirty="0" smtClean="0">
                <a:solidFill>
                  <a:srgbClr val="FFFFFF"/>
                </a:solidFill>
                <a:latin typeface="Arial"/>
              </a:rPr>
              <a:t>POA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483518"/>
            <a:ext cx="8818087" cy="4053225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9570" y="232485"/>
            <a:ext cx="343121" cy="97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396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" y="339502"/>
            <a:ext cx="8888668" cy="4562766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9570" y="232485"/>
            <a:ext cx="343121" cy="97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465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" y="483518"/>
            <a:ext cx="8886417" cy="4536504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9570" y="232485"/>
            <a:ext cx="343121" cy="97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5784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899592" y="150120"/>
            <a:ext cx="7425408" cy="0"/>
          </a:xfrm>
          <a:prstGeom prst="line">
            <a:avLst/>
          </a:prstGeom>
          <a:ln w="12600">
            <a:solidFill>
              <a:srgbClr val="006600"/>
            </a:solidFill>
            <a:round/>
          </a:ln>
        </p:spPr>
      </p:sp>
      <p:pic>
        <p:nvPicPr>
          <p:cNvPr id="169" name="Picture 1"/>
          <p:cNvPicPr/>
          <p:nvPr/>
        </p:nvPicPr>
        <p:blipFill>
          <a:blip r:embed="rId2" cstate="print"/>
          <a:stretch/>
        </p:blipFill>
        <p:spPr>
          <a:xfrm>
            <a:off x="7431120" y="0"/>
            <a:ext cx="1714320" cy="5143320"/>
          </a:xfrm>
          <a:prstGeom prst="rect">
            <a:avLst/>
          </a:prstGeom>
          <a:ln w="1260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481320" y="2119680"/>
            <a:ext cx="6905520" cy="892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/>
          <a:lstStyle/>
          <a:p>
            <a:pPr>
              <a:lnSpc>
                <a:spcPct val="100000"/>
              </a:lnSpc>
            </a:pPr>
            <a:r>
              <a:rPr lang="pt-BR" sz="5600" b="1" strike="noStrike">
                <a:solidFill>
                  <a:srgbClr val="000000"/>
                </a:solidFill>
                <a:latin typeface="Arial"/>
              </a:rPr>
              <a:t>Obrigado!</a:t>
            </a:r>
            <a:endParaRPr/>
          </a:p>
        </p:txBody>
      </p:sp>
      <p:pic>
        <p:nvPicPr>
          <p:cNvPr id="171" name="Picture 6"/>
          <p:cNvPicPr/>
          <p:nvPr/>
        </p:nvPicPr>
        <p:blipFill>
          <a:blip r:embed="rId3" cstate="print"/>
          <a:stretch/>
        </p:blipFill>
        <p:spPr>
          <a:xfrm>
            <a:off x="7763040" y="2085840"/>
            <a:ext cx="1047240" cy="104724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/>
          <p:cNvSpPr/>
          <p:nvPr/>
        </p:nvSpPr>
        <p:spPr>
          <a:xfrm>
            <a:off x="179512" y="-13680"/>
            <a:ext cx="936104" cy="29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t-BR" sz="900" b="1" strike="noStrike" dirty="0">
                <a:solidFill>
                  <a:srgbClr val="006600"/>
                </a:solidFill>
                <a:latin typeface="Arial"/>
              </a:rPr>
              <a:t>RS Seguro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5448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386896" y="3507854"/>
            <a:ext cx="7713496" cy="12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t-BR" sz="3600" b="1" strike="noStrike" dirty="0" smtClean="0">
                <a:solidFill>
                  <a:srgbClr val="FFFFFF"/>
                </a:solidFill>
                <a:latin typeface="Arial"/>
              </a:rPr>
              <a:t>INDICADORES </a:t>
            </a:r>
            <a:r>
              <a:rPr lang="pt-BR" sz="3600" b="1" dirty="0" smtClean="0">
                <a:solidFill>
                  <a:srgbClr val="FFFFFF"/>
                </a:solidFill>
                <a:latin typeface="Arial"/>
              </a:rPr>
              <a:t>PORTO ALEGRE</a:t>
            </a:r>
            <a:endParaRPr lang="pt-BR" sz="3600" b="1" strike="noStrike" dirty="0" smtClean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dirty="0" smtClean="0">
                <a:solidFill>
                  <a:srgbClr val="FFFFFF"/>
                </a:solidFill>
                <a:latin typeface="Arial"/>
              </a:rPr>
              <a:t>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738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422374"/>
            <a:ext cx="9055100" cy="4165600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17443" y="1"/>
            <a:ext cx="282777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9570" y="102049"/>
            <a:ext cx="282777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38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" y="429904"/>
            <a:ext cx="9053998" cy="4150539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17443" y="1"/>
            <a:ext cx="282777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9570" y="102049"/>
            <a:ext cx="282777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942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8" y="-84355"/>
            <a:ext cx="7548202" cy="5211854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17443" y="1"/>
            <a:ext cx="282777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56668" y="-581635"/>
            <a:ext cx="282777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1764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0" y="223802"/>
            <a:ext cx="9000622" cy="4604237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17443" y="1"/>
            <a:ext cx="282777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9570" y="102049"/>
            <a:ext cx="282777" cy="110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775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430678"/>
            <a:ext cx="8818087" cy="4517336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9570" y="232485"/>
            <a:ext cx="343121" cy="97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467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376463"/>
            <a:ext cx="9159078" cy="4211511"/>
          </a:xfrm>
          <a:prstGeom prst="rect">
            <a:avLst/>
          </a:prstGeom>
        </p:spPr>
      </p:pic>
      <p:grpSp>
        <p:nvGrpSpPr>
          <p:cNvPr id="2" name="Grupo 9"/>
          <p:cNvGrpSpPr/>
          <p:nvPr/>
        </p:nvGrpSpPr>
        <p:grpSpPr>
          <a:xfrm>
            <a:off x="8388424" y="102049"/>
            <a:ext cx="503597" cy="111600"/>
            <a:chOff x="8334792" y="411510"/>
            <a:chExt cx="503597" cy="111600"/>
          </a:xfrm>
        </p:grpSpPr>
        <p:sp>
          <p:nvSpPr>
            <p:cNvPr id="87" name="CustomShape 3"/>
            <p:cNvSpPr/>
            <p:nvPr/>
          </p:nvSpPr>
          <p:spPr>
            <a:xfrm>
              <a:off x="8334792" y="411510"/>
              <a:ext cx="125640" cy="111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3"/>
            <p:cNvSpPr/>
            <p:nvPr/>
          </p:nvSpPr>
          <p:spPr>
            <a:xfrm>
              <a:off x="8712749" y="411510"/>
              <a:ext cx="125640" cy="11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8460432" y="411510"/>
              <a:ext cx="125640" cy="11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3"/>
            <p:cNvSpPr/>
            <p:nvPr/>
          </p:nvSpPr>
          <p:spPr>
            <a:xfrm>
              <a:off x="8586531" y="411510"/>
              <a:ext cx="125640" cy="11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CD1252-41C0-4B19-B045-70E5149EEF09}"/>
              </a:ext>
            </a:extLst>
          </p:cNvPr>
          <p:cNvGrpSpPr/>
          <p:nvPr/>
        </p:nvGrpSpPr>
        <p:grpSpPr>
          <a:xfrm>
            <a:off x="-297172" y="4731990"/>
            <a:ext cx="1048449" cy="1155742"/>
            <a:chOff x="-297172" y="4512172"/>
            <a:chExt cx="1555341" cy="1375560"/>
          </a:xfrm>
        </p:grpSpPr>
        <p:sp>
          <p:nvSpPr>
            <p:cNvPr id="11" name="Retângulo 10"/>
            <p:cNvSpPr/>
            <p:nvPr/>
          </p:nvSpPr>
          <p:spPr>
            <a:xfrm rot="2666118">
              <a:off x="-297172" y="4512172"/>
              <a:ext cx="1179240" cy="1176975"/>
            </a:xfrm>
            <a:prstGeom prst="rect">
              <a:avLst/>
            </a:prstGeom>
            <a:solidFill>
              <a:srgbClr val="1C723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rot="2666118">
              <a:off x="-208986" y="4559467"/>
              <a:ext cx="1467155" cy="1327210"/>
            </a:xfrm>
            <a:prstGeom prst="rect">
              <a:avLst/>
            </a:prstGeom>
            <a:solidFill>
              <a:srgbClr val="87000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 rot="2666118">
              <a:off x="-107402" y="4663355"/>
              <a:ext cx="1224136" cy="1224377"/>
            </a:xfrm>
            <a:prstGeom prst="rect">
              <a:avLst/>
            </a:prstGeom>
            <a:solidFill>
              <a:srgbClr val="F4B5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 rot="1761857">
            <a:off x="8355775" y="-519881"/>
            <a:ext cx="1179240" cy="1176975"/>
          </a:xfrm>
          <a:prstGeom prst="rect">
            <a:avLst/>
          </a:prstGeom>
          <a:solidFill>
            <a:srgbClr val="1C72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 rot="1761857">
            <a:off x="8408748" y="-486970"/>
            <a:ext cx="1467155" cy="1427806"/>
          </a:xfrm>
          <a:prstGeom prst="rect">
            <a:avLst/>
          </a:prstGeom>
          <a:solidFill>
            <a:srgbClr val="87000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 rot="1761857">
            <a:off x="8512867" y="-382045"/>
            <a:ext cx="1262266" cy="1224377"/>
          </a:xfrm>
          <a:prstGeom prst="rect">
            <a:avLst/>
          </a:prstGeom>
          <a:solidFill>
            <a:srgbClr val="F4B5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9570" y="232485"/>
            <a:ext cx="343121" cy="97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354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5448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386896" y="3507854"/>
            <a:ext cx="7713496" cy="12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pt-BR" sz="3600" b="1" strike="noStrike" dirty="0" smtClean="0">
                <a:solidFill>
                  <a:srgbClr val="FFFFFF"/>
                </a:solidFill>
                <a:latin typeface="Arial"/>
              </a:rPr>
              <a:t>INDICADORES </a:t>
            </a:r>
            <a:r>
              <a:rPr lang="pt-BR" sz="3600" b="1" dirty="0" smtClean="0">
                <a:solidFill>
                  <a:srgbClr val="FFFFFF"/>
                </a:solidFill>
                <a:latin typeface="Arial"/>
              </a:rPr>
              <a:t>PORTO ALEGRE</a:t>
            </a:r>
            <a:endParaRPr lang="pt-BR" sz="3600" b="1" strike="noStrike" dirty="0" smtClean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1" strike="noStrike" dirty="0" smtClean="0">
                <a:solidFill>
                  <a:srgbClr val="FFFFFF"/>
                </a:solidFill>
                <a:latin typeface="Arial"/>
              </a:rPr>
              <a:t>DEZEMBRO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120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</Words>
  <Application>Microsoft Office PowerPoint</Application>
  <PresentationFormat>Apresentação na tela (16:9)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DejaVu Sans</vt:lpstr>
      <vt:lpstr>StarSymbol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Ismael Severo Moreira</dc:creator>
  <cp:lastModifiedBy>carlos</cp:lastModifiedBy>
  <cp:revision>69</cp:revision>
  <dcterms:modified xsi:type="dcterms:W3CDTF">2022-01-12T23:28:50Z</dcterms:modified>
</cp:coreProperties>
</file>